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34EE5D-9E6A-4F6F-B7E3-B781B58E42B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C38DBD-333F-4E22-AFB6-65EABFABDC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ds.yahoo.com/_ylt=A0WTb_u3qFNLnhIBxy6jzbkF/SIG=12isjrgjq/EXP=1263860279/**http:/www.christophercosner.com/images/self_portrait_fac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WTbx9BqlNL4K0AlkSjzbkF/SIG=12b0d0m6v/EXP=1263860673/**http:/www.kevinevans.net/images/art/selfportrait9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WTbx.DqlNLCqcAzAmjzbkF/SIG=139lvvsj2/EXP=1263860739/**http:/www.bethfossen.com/mediac/400_0/media/Self-Portrait$20IV$20$287-28-2006$29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ds.yahoo.com/_ylt=A0WTbx63qlNLY.MAMACjzbkF/SIG=129m1cb0r/EXP=1263860791/**http:/www.flickr.com/photos/39307927@N08/417119455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WTb_7pqFNLHk4A1gejzbkF/SIG=128n9lvbu/EXP=1263860329/**http:/www.gis.net/~scatt/drawings/Self-Port2_0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Self Portraits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study of shadows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My charcoal self portrait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DSC015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3240" y="1691322"/>
            <a:ext cx="3017520" cy="452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 you like about this one?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imageMain" descr="View Image">
            <a:hlinkClick r:id="rId2" tgtFrame="_to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755294" y="1600200"/>
            <a:ext cx="363341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one??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ain" descr="View Image">
            <a:hlinkClick r:id="rId2" tgtFrame="_to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526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effective in this one?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imageMain" descr="View Image">
            <a:hlinkClick r:id="rId2" tgtFrame="_to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600200"/>
            <a:ext cx="358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works here?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imageMain" descr="View Image">
            <a:hlinkClick r:id="rId2" tgtFrame="_to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06303" y="1600200"/>
            <a:ext cx="3531394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…and this one?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imageMain" descr="View Image">
            <a:hlinkClick r:id="rId2" tgtFrame="_to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52863" y="1600200"/>
            <a:ext cx="3238274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Grab a flashlight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</a:t>
            </a:r>
            <a:r>
              <a:rPr lang="en-US" dirty="0" smtClean="0"/>
              <a:t>a partner…</a:t>
            </a:r>
            <a:endParaRPr lang="en-US" dirty="0" smtClean="0"/>
          </a:p>
          <a:p>
            <a:r>
              <a:rPr lang="en-US" dirty="0" smtClean="0"/>
              <a:t>Have your partner hold the flashlight under their chin casting shadows. You may have to direct them where to move the light to cast better shadows.</a:t>
            </a:r>
          </a:p>
          <a:p>
            <a:r>
              <a:rPr lang="en-US" dirty="0" smtClean="0"/>
              <a:t>Sketch your partner with charcoal. This is a gesture drawing…no real detail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on accessories…sunglasses, necklace, a hat…specific symbolic images you want to evoke in your self portrait.</a:t>
            </a:r>
          </a:p>
          <a:p>
            <a:r>
              <a:rPr lang="en-US" dirty="0" smtClean="0"/>
              <a:t>Be prepared to have your photo taken!</a:t>
            </a:r>
          </a:p>
          <a:p>
            <a:r>
              <a:rPr lang="en-US" dirty="0" smtClean="0"/>
              <a:t>We’ll print the photos off in black and white.</a:t>
            </a:r>
          </a:p>
          <a:p>
            <a:r>
              <a:rPr lang="en-US" dirty="0" smtClean="0"/>
              <a:t>You will begin </a:t>
            </a:r>
            <a:r>
              <a:rPr lang="en-US" smtClean="0"/>
              <a:t>your </a:t>
            </a:r>
            <a:r>
              <a:rPr lang="en-US" smtClean="0"/>
              <a:t>charcoal self </a:t>
            </a:r>
            <a:r>
              <a:rPr lang="en-US" dirty="0" smtClean="0"/>
              <a:t>portrait using your photo as a reference.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140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Self Portraits </vt:lpstr>
      <vt:lpstr>My charcoal self portrait</vt:lpstr>
      <vt:lpstr>What do you like about this one?</vt:lpstr>
      <vt:lpstr>This one??</vt:lpstr>
      <vt:lpstr>What is effective in this one?</vt:lpstr>
      <vt:lpstr>What works here?</vt:lpstr>
      <vt:lpstr>…and this one?</vt:lpstr>
      <vt:lpstr>Grab a flashlight</vt:lpstr>
      <vt:lpstr>For tomorrow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Portraits</dc:title>
  <dc:creator>Chris Baker</dc:creator>
  <cp:lastModifiedBy>Windows User</cp:lastModifiedBy>
  <cp:revision>5</cp:revision>
  <dcterms:created xsi:type="dcterms:W3CDTF">2010-02-03T01:00:24Z</dcterms:created>
  <dcterms:modified xsi:type="dcterms:W3CDTF">2013-01-18T23:22:32Z</dcterms:modified>
</cp:coreProperties>
</file>